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689" r:id="rId2"/>
    <p:sldId id="696" r:id="rId3"/>
    <p:sldId id="698" r:id="rId4"/>
    <p:sldId id="699" r:id="rId5"/>
    <p:sldId id="70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39821-741E-4FDC-919C-4AC89A4B7FAE}" v="5" dt="2025-01-15T15:56:29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58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Osland" userId="18f2b5d1-68d1-41b6-9a76-948331e9d3c0" providerId="ADAL" clId="{61D39821-741E-4FDC-919C-4AC89A4B7FAE}"/>
    <pc:docChg chg="modSld">
      <pc:chgData name="Rebecca Osland" userId="18f2b5d1-68d1-41b6-9a76-948331e9d3c0" providerId="ADAL" clId="{61D39821-741E-4FDC-919C-4AC89A4B7FAE}" dt="2025-01-15T15:56:29.532" v="31" actId="1076"/>
      <pc:docMkLst>
        <pc:docMk/>
      </pc:docMkLst>
      <pc:sldChg chg="modSp mod">
        <pc:chgData name="Rebecca Osland" userId="18f2b5d1-68d1-41b6-9a76-948331e9d3c0" providerId="ADAL" clId="{61D39821-741E-4FDC-919C-4AC89A4B7FAE}" dt="2025-01-15T15:56:15.425" v="29" actId="1076"/>
        <pc:sldMkLst>
          <pc:docMk/>
          <pc:sldMk cId="2416662803" sldId="696"/>
        </pc:sldMkLst>
        <pc:spChg chg="mod">
          <ac:chgData name="Rebecca Osland" userId="18f2b5d1-68d1-41b6-9a76-948331e9d3c0" providerId="ADAL" clId="{61D39821-741E-4FDC-919C-4AC89A4B7FAE}" dt="2025-01-15T15:55:26.704" v="24" actId="20577"/>
          <ac:spMkLst>
            <pc:docMk/>
            <pc:sldMk cId="2416662803" sldId="696"/>
            <ac:spMk id="3" creationId="{F5C89AC2-05EA-5034-AEE9-3B07B638DDD1}"/>
          </ac:spMkLst>
        </pc:spChg>
        <pc:spChg chg="mod">
          <ac:chgData name="Rebecca Osland" userId="18f2b5d1-68d1-41b6-9a76-948331e9d3c0" providerId="ADAL" clId="{61D39821-741E-4FDC-919C-4AC89A4B7FAE}" dt="2025-01-15T15:56:15.425" v="29" actId="1076"/>
          <ac:spMkLst>
            <pc:docMk/>
            <pc:sldMk cId="2416662803" sldId="696"/>
            <ac:spMk id="5" creationId="{A0956037-E313-4678-36D4-DE2799FBF545}"/>
          </ac:spMkLst>
        </pc:spChg>
      </pc:sldChg>
      <pc:sldChg chg="modSp mod">
        <pc:chgData name="Rebecca Osland" userId="18f2b5d1-68d1-41b6-9a76-948331e9d3c0" providerId="ADAL" clId="{61D39821-741E-4FDC-919C-4AC89A4B7FAE}" dt="2025-01-15T15:55:38.158" v="25"/>
        <pc:sldMkLst>
          <pc:docMk/>
          <pc:sldMk cId="1205367790" sldId="698"/>
        </pc:sldMkLst>
        <pc:spChg chg="mod">
          <ac:chgData name="Rebecca Osland" userId="18f2b5d1-68d1-41b6-9a76-948331e9d3c0" providerId="ADAL" clId="{61D39821-741E-4FDC-919C-4AC89A4B7FAE}" dt="2025-01-15T15:55:38.158" v="25"/>
          <ac:spMkLst>
            <pc:docMk/>
            <pc:sldMk cId="1205367790" sldId="698"/>
            <ac:spMk id="3" creationId="{FEF23D94-A182-9820-49D1-F9B56F55F07E}"/>
          </ac:spMkLst>
        </pc:spChg>
      </pc:sldChg>
      <pc:sldChg chg="addSp modSp mod">
        <pc:chgData name="Rebecca Osland" userId="18f2b5d1-68d1-41b6-9a76-948331e9d3c0" providerId="ADAL" clId="{61D39821-741E-4FDC-919C-4AC89A4B7FAE}" dt="2025-01-15T15:56:09.825" v="28" actId="1076"/>
        <pc:sldMkLst>
          <pc:docMk/>
          <pc:sldMk cId="3047219069" sldId="699"/>
        </pc:sldMkLst>
        <pc:spChg chg="mod">
          <ac:chgData name="Rebecca Osland" userId="18f2b5d1-68d1-41b6-9a76-948331e9d3c0" providerId="ADAL" clId="{61D39821-741E-4FDC-919C-4AC89A4B7FAE}" dt="2025-01-15T15:56:04.440" v="27"/>
          <ac:spMkLst>
            <pc:docMk/>
            <pc:sldMk cId="3047219069" sldId="699"/>
            <ac:spMk id="3" creationId="{36D5222D-17AB-E072-2576-6A8BAF1AC348}"/>
          </ac:spMkLst>
        </pc:spChg>
        <pc:spChg chg="add mod">
          <ac:chgData name="Rebecca Osland" userId="18f2b5d1-68d1-41b6-9a76-948331e9d3c0" providerId="ADAL" clId="{61D39821-741E-4FDC-919C-4AC89A4B7FAE}" dt="2025-01-15T15:55:52.985" v="26"/>
          <ac:spMkLst>
            <pc:docMk/>
            <pc:sldMk cId="3047219069" sldId="699"/>
            <ac:spMk id="4" creationId="{D839CC6C-C1D0-765E-E9A4-12E467F1E5AD}"/>
          </ac:spMkLst>
        </pc:spChg>
        <pc:spChg chg="mod">
          <ac:chgData name="Rebecca Osland" userId="18f2b5d1-68d1-41b6-9a76-948331e9d3c0" providerId="ADAL" clId="{61D39821-741E-4FDC-919C-4AC89A4B7FAE}" dt="2025-01-15T15:56:09.825" v="28" actId="1076"/>
          <ac:spMkLst>
            <pc:docMk/>
            <pc:sldMk cId="3047219069" sldId="699"/>
            <ac:spMk id="5" creationId="{C4465621-89F6-A735-C30F-09856A48EAFC}"/>
          </ac:spMkLst>
        </pc:spChg>
      </pc:sldChg>
      <pc:sldChg chg="modSp mod">
        <pc:chgData name="Rebecca Osland" userId="18f2b5d1-68d1-41b6-9a76-948331e9d3c0" providerId="ADAL" clId="{61D39821-741E-4FDC-919C-4AC89A4B7FAE}" dt="2025-01-15T15:56:29.532" v="31" actId="1076"/>
        <pc:sldMkLst>
          <pc:docMk/>
          <pc:sldMk cId="2120272424" sldId="700"/>
        </pc:sldMkLst>
        <pc:spChg chg="mod">
          <ac:chgData name="Rebecca Osland" userId="18f2b5d1-68d1-41b6-9a76-948331e9d3c0" providerId="ADAL" clId="{61D39821-741E-4FDC-919C-4AC89A4B7FAE}" dt="2025-01-15T15:56:24.839" v="30"/>
          <ac:spMkLst>
            <pc:docMk/>
            <pc:sldMk cId="2120272424" sldId="700"/>
            <ac:spMk id="3" creationId="{2315BE68-76A9-4A8C-EEFF-C733EA8786A2}"/>
          </ac:spMkLst>
        </pc:spChg>
        <pc:spChg chg="mod">
          <ac:chgData name="Rebecca Osland" userId="18f2b5d1-68d1-41b6-9a76-948331e9d3c0" providerId="ADAL" clId="{61D39821-741E-4FDC-919C-4AC89A4B7FAE}" dt="2025-01-15T15:56:29.532" v="31" actId="1076"/>
          <ac:spMkLst>
            <pc:docMk/>
            <pc:sldMk cId="2120272424" sldId="700"/>
            <ac:spMk id="5" creationId="{BC76EBAF-B958-E23B-E8A5-C29825578B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656CF-9226-4005-AC22-089D3AF02C4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B770-CF64-4690-A8A8-63C0A7CBA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523F-457E-4FAA-A9CC-B5687C973D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36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523F-457E-4FAA-A9CC-B5687C973D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33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9F53C-D00F-DA0A-E2E7-20D38FEA8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0BBC4-44AF-6748-8D51-EAE56B1B6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EBED6-B1AF-162D-8C9E-F15A6A383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F9B7F-86C7-B244-690D-892E92DD5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523F-457E-4FAA-A9CC-B5687C973DC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313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4FA91-3EE5-7658-9F94-FF516C3F4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0F52A0-F1D7-8B16-6819-9522537D80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882FAF-3797-EE8F-EEE9-1893A2F37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43804-D436-2FE9-F857-C159B20CE7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523F-457E-4FAA-A9CC-B5687C973D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8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DD5BE-8E50-A4D8-4FC0-139DAD959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51B0C9-9B52-47D7-0C26-47F31868C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980A8-D504-8B54-B330-C56CF6B90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3622-2841-4F74-7250-37F11DC81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523F-457E-4FAA-A9CC-B5687C973D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6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1D88-301E-8AC3-761F-062AE6722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E4ABF-C9FF-1B07-D3A3-24CA9D6AD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635C2-1432-9998-C5B0-C848DB4B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B3A-4A1B-4C7C-B972-E2121A6559C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C838-49E1-D9B3-2F63-AD8C224B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915E2-2766-712F-B1EC-587483CB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4BC8-7530-47E2-AAB7-F2D1D54AE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7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5DCE-3ADA-CDA6-1C57-E5EA3A87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CB68D-DE2D-679E-E2B4-A485D6CA8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60468-3930-11EB-03F2-4E149EBE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B3A-4A1B-4C7C-B972-E2121A6559C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5A5B4-E995-681C-CFD5-3BAC32F4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08442-C9BE-93D0-897B-63040711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4BC8-7530-47E2-AAB7-F2D1D54AE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4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280F4-266D-32B1-31F5-CE8B9C6F5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7462C-CC6D-1A3A-2821-A690B178B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C301-9142-2222-C6C4-80A5C6DC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B3A-4A1B-4C7C-B972-E2121A6559C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AA5E-A174-DD87-AF43-0242643A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593F6-F978-D4A9-545E-27292972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4BC8-7530-47E2-AAB7-F2D1D54AE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60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C738C-D37B-180E-FA17-084A91CF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B121-8697-6A58-CA04-90AFFD39C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1ED70-CCBC-07E0-EEE9-BEA93908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B3A-4A1B-4C7C-B972-E2121A6559C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1C4F-253F-9E66-554B-DF1E29AD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9D770-6B86-F6E4-A86F-2AC00273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4BC8-7530-47E2-AAB7-F2D1D54AE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0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6E48-BE17-906A-7B0A-7BA6210F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8D82E-2A78-B333-038D-0727A02A1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5FF0E-1383-0206-7BB5-038AD29F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B3A-4A1B-4C7C-B972-E2121A6559C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8753C-366A-DF22-C197-FD66384B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99B3F-4E1A-331A-339E-CEE56C38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4BC8-7530-47E2-AAB7-F2D1D54AE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9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4F7E-A3C4-8F17-2F12-5BDA5326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8533E-1223-ECCB-DA84-22E17B50B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D91EA-467F-702B-FA7C-A2F227A8A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652AE-85C2-0CBF-05A7-46472FAE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B3A-4A1B-4C7C-B972-E2121A6559C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D2D59-FD97-ACAD-5120-AA94885A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CED6D-0EAD-ACB2-71C5-DAE26B35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4BC8-7530-47E2-AAB7-F2D1D54AE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7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778D-6E8E-1991-FDAC-10AD65AF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0B9D3-B8AC-2893-4658-99ADE43F2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BEA60-3D8F-CECE-D3DB-8D5BAA44C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19FF4-3DF8-EAB7-C3F0-FFADA1F19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ECD9D-3EAF-E22A-E4E9-9AFF61DC8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1D9FD-0282-3250-15A2-42BD354A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B3A-4A1B-4C7C-B972-E2121A6559C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91BE2A-820F-E4D3-10E0-A80CE7E7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1F2AA2-4304-A5AB-2464-EC24CAA7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4BC8-7530-47E2-AAB7-F2D1D54AE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4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DC57-94F6-6BA8-481F-6074FCBF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C05CA-BE7D-C255-0AB2-EB25BE84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B3A-4A1B-4C7C-B972-E2121A6559C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1FA4D-68F8-DB83-8B67-280703F5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453B4-10E7-5AE2-C66D-8AD87E7F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4BC8-7530-47E2-AAB7-F2D1D54AE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82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41386C-CAEC-0DA9-38AB-2D5FF79B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B3A-4A1B-4C7C-B972-E2121A6559C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E827C9-4E17-81C2-CEE2-1C32FB55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FA1C3-5DE8-E620-C208-F5A217E0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4BC8-7530-47E2-AAB7-F2D1D54AE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8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9506-3AC7-7703-9894-D1269FA4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A8C00-37F0-F5C6-2748-68B7F4B40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96515-6D36-5F47-07A9-6245EE14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C2D64-BC89-7A62-E98E-BC87AACC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B3A-4A1B-4C7C-B972-E2121A6559C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0632-DE09-0231-C9CD-FA885034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4D96C-D8DF-AB47-527B-AAE8CFB9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4BC8-7530-47E2-AAB7-F2D1D54AE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0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22CE-1D7C-7D7F-8694-225F811D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DE918-4833-A20C-597C-82B7064B3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6FC59-2DB2-B368-6774-4C0725D26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61F23-62CE-59C9-B644-52CFD20E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B3A-4A1B-4C7C-B972-E2121A6559C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44147-5A91-6608-EB0E-8F932F38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5294A-1DAB-8583-AD67-FDD35422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4BC8-7530-47E2-AAB7-F2D1D54AE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8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23BA0-9ED7-5C2F-8833-E754F48C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6A834-26F1-5D91-8411-D075FC074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E0C40-0D73-337F-6870-58DA4CC40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F4B3A-4A1B-4C7C-B972-E2121A6559C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DCE7A-7FEB-192E-2A24-C1CB8BCD9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0639C-5B4B-457A-AE4E-74A60A009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C14BC8-7530-47E2-AAB7-F2D1D54AE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54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RsHdcWZGE&amp;list=PLoXh80deeO-lrhjJmHMZfuxFqR2_YgBQ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table writing on a book&#10;&#10;Description automatically generated">
            <a:extLst>
              <a:ext uri="{FF2B5EF4-FFF2-40B4-BE49-F238E27FC236}">
                <a16:creationId xmlns:a16="http://schemas.microsoft.com/office/drawing/2014/main" id="{A76AB6DC-6D34-7F57-959A-6FD576A0C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97" y="0"/>
            <a:ext cx="9459432" cy="69470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9FC8FF-3261-E313-E384-E2D44531A4FD}"/>
              </a:ext>
            </a:extLst>
          </p:cNvPr>
          <p:cNvSpPr/>
          <p:nvPr/>
        </p:nvSpPr>
        <p:spPr>
          <a:xfrm>
            <a:off x="1" y="0"/>
            <a:ext cx="7208874" cy="6858000"/>
          </a:xfrm>
          <a:prstGeom prst="rect">
            <a:avLst/>
          </a:prstGeom>
          <a:solidFill>
            <a:srgbClr val="0095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7976E75-BB6B-E2E0-C50D-30D1EB9AD179}"/>
              </a:ext>
            </a:extLst>
          </p:cNvPr>
          <p:cNvSpPr txBox="1">
            <a:spLocks/>
          </p:cNvSpPr>
          <p:nvPr/>
        </p:nvSpPr>
        <p:spPr>
          <a:xfrm>
            <a:off x="269360" y="265814"/>
            <a:ext cx="9144000" cy="389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0000"/>
              </a:lnSpc>
            </a:pPr>
            <a:r>
              <a:rPr lang="en-GB" sz="10800" spc="-300" dirty="0">
                <a:latin typeface="Draig" panose="00000506000000000000" pitchFamily="50" charset="0"/>
              </a:rPr>
              <a:t>Skill</a:t>
            </a:r>
          </a:p>
          <a:p>
            <a:pPr>
              <a:lnSpc>
                <a:spcPts val="10000"/>
              </a:lnSpc>
            </a:pPr>
            <a:r>
              <a:rPr lang="en-GB" sz="10800" spc="-300" dirty="0">
                <a:latin typeface="Draig" panose="00000506000000000000" pitchFamily="50" charset="0"/>
              </a:rPr>
              <a:t>challenges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B35E6BD-8DA1-32B7-F886-31E96E49A2CD}"/>
              </a:ext>
            </a:extLst>
          </p:cNvPr>
          <p:cNvSpPr txBox="1">
            <a:spLocks/>
          </p:cNvSpPr>
          <p:nvPr/>
        </p:nvSpPr>
        <p:spPr>
          <a:xfrm>
            <a:off x="365053" y="2977117"/>
            <a:ext cx="9144000" cy="1180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0000"/>
              </a:lnSpc>
            </a:pPr>
            <a:r>
              <a:rPr lang="en-GB" sz="3600" dirty="0">
                <a:latin typeface="Quatro Slab" panose="02000503030000020004"/>
              </a:rPr>
              <a:t>4 Resources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944FFE-73EB-FC1D-633B-FBF9C913D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53" y="5332227"/>
            <a:ext cx="1116782" cy="125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2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22B79E-A502-4547-8FDA-7BFEFD6087CD}"/>
              </a:ext>
            </a:extLst>
          </p:cNvPr>
          <p:cNvSpPr txBox="1">
            <a:spLocks/>
          </p:cNvSpPr>
          <p:nvPr/>
        </p:nvSpPr>
        <p:spPr>
          <a:xfrm>
            <a:off x="359047" y="2849523"/>
            <a:ext cx="10805139" cy="35831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rtl="0" eaLnBrk="0" fontAlgn="base" hangingPunct="0"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5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34290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panose="05020102010507070707" pitchFamily="18" charset="2"/>
              <a:buChar char="¡"/>
              <a:defRPr sz="21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1435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68580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panose="05020102010507070707" pitchFamily="18" charset="2"/>
              <a:buChar char="¡"/>
              <a:defRPr sz="15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85725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5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50"/>
              </a:lnSpc>
              <a:spcAft>
                <a:spcPts val="800"/>
              </a:spcAft>
              <a:buNone/>
            </a:pPr>
            <a:r>
              <a:rPr lang="en-GB" sz="1400" b="1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Aim</a:t>
            </a:r>
            <a:r>
              <a:rPr lang="en-GB" sz="14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: To encourage players to pass the ball using both feet and different surfaces of the foot.</a:t>
            </a:r>
            <a:endParaRPr lang="en-GB" sz="1400" dirty="0">
              <a:latin typeface="Quatro Slab" panose="02000503030000020004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5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Passing Challenges:</a:t>
            </a: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 pairs, c</a:t>
            </a: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hallenge players to pass the ball using both feet from different distances (short and long; on the floor;</a:t>
            </a: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 the air)</a:t>
            </a: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players to pass the ball using both the inside and outside of both feet</a:t>
            </a: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the players to control and transfer </a:t>
            </a: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the ball with one foot, before passing back to their partner with the other.</a:t>
            </a:r>
            <a:endParaRPr lang="en-GB" sz="1400" kern="100" dirty="0">
              <a:effectLst/>
              <a:latin typeface="Quatro Slab" panose="02000503030000020004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Use 2 cones to create a ‘</a:t>
            </a: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gate’ and challenge the players to pass both through and around it with both feet</a:t>
            </a: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Position a ball on top of a cone between the ‘gate’ which players must try knock off by passing from different distances</a:t>
            </a:r>
            <a:endParaRPr lang="en-GB" sz="1400" kern="100" dirty="0">
              <a:effectLst/>
              <a:latin typeface="Quatro Slab" panose="02000503030000020004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5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Top Tips: </a:t>
            </a: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Look at target; strike centre of ball; pass with good weight and accuracy; follow through towards target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89AC2-05EA-5034-AEE9-3B07B638D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81" y="204845"/>
            <a:ext cx="1056147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>
                <a:solidFill>
                  <a:srgbClr val="00953D"/>
                </a:solidFill>
                <a:latin typeface="Draig Beta" pitchFamily="2" charset="0"/>
                <a:cs typeface="Arial" panose="020B0604020202020204" pitchFamily="34" charset="0"/>
              </a:rPr>
              <a:t>FAW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>
                <a:solidFill>
                  <a:srgbClr val="00953D"/>
                </a:solidFill>
                <a:latin typeface="Draig Beta" pitchFamily="2" charset="0"/>
                <a:cs typeface="Arial" panose="020B0604020202020204" pitchFamily="34" charset="0"/>
              </a:rPr>
              <a:t>CICSTART FRAMEWORK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2F7E96-CB1C-4C23-2E40-A05A37A07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204845"/>
            <a:ext cx="2011680" cy="22695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956037-E313-4678-36D4-DE2799FBF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81" y="2200312"/>
            <a:ext cx="10561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953D"/>
                </a:solidFill>
                <a:latin typeface="QUATROSLAB-MEDIUM" panose="02000503030000020004" pitchFamily="2" charset="77"/>
                <a:cs typeface="Arial" panose="020B0604020202020204" pitchFamily="34" charset="0"/>
              </a:rPr>
              <a:t>Passing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41666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687C0-0931-B28A-2514-8E66D60F6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005879-D35B-494F-B18C-97691794E0AA}"/>
              </a:ext>
            </a:extLst>
          </p:cNvPr>
          <p:cNvSpPr txBox="1">
            <a:spLocks/>
          </p:cNvSpPr>
          <p:nvPr/>
        </p:nvSpPr>
        <p:spPr>
          <a:xfrm>
            <a:off x="359047" y="2849523"/>
            <a:ext cx="11347400" cy="35831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rtl="0" eaLnBrk="0" fontAlgn="base" hangingPunct="0"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5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34290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panose="05020102010507070707" pitchFamily="18" charset="2"/>
              <a:buChar char="¡"/>
              <a:defRPr sz="21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1435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68580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panose="05020102010507070707" pitchFamily="18" charset="2"/>
              <a:buChar char="¡"/>
              <a:defRPr sz="15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85725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5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50"/>
              </a:lnSpc>
              <a:spcAft>
                <a:spcPts val="800"/>
              </a:spcAft>
              <a:buNone/>
            </a:pPr>
            <a:r>
              <a:rPr lang="en-GB" sz="1400" b="1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Aim</a:t>
            </a:r>
            <a:r>
              <a:rPr lang="en-GB" sz="14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: To encourage players to use different body parts to control the ball.</a:t>
            </a:r>
          </a:p>
          <a:p>
            <a:pPr marL="0" indent="0">
              <a:lnSpc>
                <a:spcPts val="125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Control Challenges:</a:t>
            </a: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players to control the ball on the floor using both feet, using the inside and outside of their foot</a:t>
            </a: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players to control the ball on the bounce or out of the air, using both feet</a:t>
            </a: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players to control the ball with different body parts, e.g., chest and both thighs, to bring the ball under control</a:t>
            </a: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players to juggle the ball by 1) ‘bounce, kick, and catch’; or 2) ‘bounce and kick’; or 3) ‘kick and catch’ </a:t>
            </a: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players to do ‘</a:t>
            </a:r>
            <a:r>
              <a:rPr lang="en-GB" sz="1400" kern="100" dirty="0" err="1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keepy</a:t>
            </a: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400" kern="100" dirty="0" err="1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uppies</a:t>
            </a: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’ either with bounces, with limited bounces, or no bounces, utilising different body parts</a:t>
            </a:r>
          </a:p>
          <a:p>
            <a:pPr marL="0" indent="0">
              <a:lnSpc>
                <a:spcPts val="125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Top Tips: </a:t>
            </a: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Keep your eye on the ball; get in line with the ball; utilise different body parts; take soft touches to control.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F23D94-A182-9820-49D1-F9B56F55F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81" y="204845"/>
            <a:ext cx="1056147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>
                <a:solidFill>
                  <a:srgbClr val="00953D"/>
                </a:solidFill>
                <a:latin typeface="Draig Beta" pitchFamily="2" charset="0"/>
                <a:cs typeface="Arial" panose="020B0604020202020204" pitchFamily="34" charset="0"/>
              </a:rPr>
              <a:t>FAW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>
                <a:solidFill>
                  <a:srgbClr val="00953D"/>
                </a:solidFill>
                <a:latin typeface="Draig Beta" pitchFamily="2" charset="0"/>
                <a:cs typeface="Arial" panose="020B0604020202020204" pitchFamily="34" charset="0"/>
              </a:rPr>
              <a:t>CICSTART FRAMEWORK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261D44-F2C3-1F72-F31B-234732D23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204845"/>
            <a:ext cx="2011680" cy="22695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D76726-AA42-8968-1D53-9618B8211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81" y="2062738"/>
            <a:ext cx="10561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953D"/>
                </a:solidFill>
                <a:latin typeface="QUATROSLAB-MEDIUM" panose="02000503030000020004" pitchFamily="2" charset="77"/>
                <a:cs typeface="Arial" panose="020B0604020202020204" pitchFamily="34" charset="0"/>
              </a:rPr>
              <a:t>Control Challenges</a:t>
            </a:r>
          </a:p>
        </p:txBody>
      </p:sp>
    </p:spTree>
    <p:extLst>
      <p:ext uri="{BB962C8B-B14F-4D97-AF65-F5344CB8AC3E}">
        <p14:creationId xmlns:p14="http://schemas.microsoft.com/office/powerpoint/2010/main" val="120536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12617-7635-2EA9-063B-0C5975CD7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9F8CDD-3FA9-FB06-1A5E-62FCCC5BFFCB}"/>
              </a:ext>
            </a:extLst>
          </p:cNvPr>
          <p:cNvSpPr txBox="1">
            <a:spLocks/>
          </p:cNvSpPr>
          <p:nvPr/>
        </p:nvSpPr>
        <p:spPr>
          <a:xfrm>
            <a:off x="359047" y="2849523"/>
            <a:ext cx="11347400" cy="35831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rtl="0" eaLnBrk="0" fontAlgn="base" hangingPunct="0"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5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34290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panose="05020102010507070707" pitchFamily="18" charset="2"/>
              <a:buChar char="¡"/>
              <a:defRPr sz="21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1435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68580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panose="05020102010507070707" pitchFamily="18" charset="2"/>
              <a:buChar char="¡"/>
              <a:defRPr sz="15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85725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5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50"/>
              </a:lnSpc>
              <a:spcAft>
                <a:spcPts val="800"/>
              </a:spcAft>
              <a:buNone/>
            </a:pPr>
            <a:r>
              <a:rPr lang="en-GB" sz="1400" b="1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Aim</a:t>
            </a:r>
            <a:r>
              <a:rPr lang="en-GB" sz="14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: To encourage players to dribble with both feet whilst keeping their head up</a:t>
            </a:r>
          </a:p>
          <a:p>
            <a:pPr marL="0" indent="0">
              <a:lnSpc>
                <a:spcPts val="125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Dribbling Challenges:</a:t>
            </a: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the players to dribble the ball using both feet, whilst keeping their head up and the ball under close control.</a:t>
            </a: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the players to get as many touches as they can on the ball in a set time limit, showcasing different skills or moves</a:t>
            </a: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players to dribble in and out of cones in a straight line using different parts of the foot</a:t>
            </a: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players to dribble in and out of staggered cones in a ‘zig zag’ fashion to encourage a change of speed and direction</a:t>
            </a:r>
          </a:p>
          <a:p>
            <a:pPr marL="342900" indent="-342900">
              <a:lnSpc>
                <a:spcPts val="125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the players to master the 11 Welsh Way Moves, which they can view on the FAW YouTube channel: </a:t>
            </a: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https://www.youtube.com/watch?v=eNRsHdcWZGE&amp;list=PLoXh80deeO-lrhjJmHMZfuxFqR2_YgBQx</a:t>
            </a: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125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Top Tips: </a:t>
            </a: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Keep the ball close; dribble with different parts of the foot; keep head up; change speed and direction with the ball.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5222D-17AB-E072-2576-6A8BAF1AC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81" y="204845"/>
            <a:ext cx="1056147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>
                <a:solidFill>
                  <a:srgbClr val="00953D"/>
                </a:solidFill>
                <a:latin typeface="Draig Beta" pitchFamily="2" charset="0"/>
                <a:cs typeface="Arial" panose="020B0604020202020204" pitchFamily="34" charset="0"/>
              </a:rPr>
              <a:t>FAW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>
                <a:solidFill>
                  <a:srgbClr val="00953D"/>
                </a:solidFill>
                <a:latin typeface="Draig Beta" pitchFamily="2" charset="0"/>
                <a:cs typeface="Arial" panose="020B0604020202020204" pitchFamily="34" charset="0"/>
              </a:rPr>
              <a:t>CICSTART FRAMEWORK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5F0748-801E-30E9-501A-B7789C1EB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204845"/>
            <a:ext cx="2011680" cy="22695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465621-89F6-A735-C30F-09856A48E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47" y="2243599"/>
            <a:ext cx="10561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953D"/>
                </a:solidFill>
                <a:latin typeface="QUATROSLAB-MEDIUM" panose="02000503030000020004" pitchFamily="2" charset="77"/>
                <a:cs typeface="Arial" panose="020B0604020202020204" pitchFamily="34" charset="0"/>
              </a:rPr>
              <a:t>Dribbling Challenges</a:t>
            </a:r>
          </a:p>
        </p:txBody>
      </p:sp>
    </p:spTree>
    <p:extLst>
      <p:ext uri="{BB962C8B-B14F-4D97-AF65-F5344CB8AC3E}">
        <p14:creationId xmlns:p14="http://schemas.microsoft.com/office/powerpoint/2010/main" val="304721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A0BEA-DB34-E96A-829D-EB82FBCB9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55D7CA-EC87-2818-BCFB-36B8C4A67430}"/>
              </a:ext>
            </a:extLst>
          </p:cNvPr>
          <p:cNvSpPr txBox="1">
            <a:spLocks/>
          </p:cNvSpPr>
          <p:nvPr/>
        </p:nvSpPr>
        <p:spPr>
          <a:xfrm>
            <a:off x="359047" y="2719106"/>
            <a:ext cx="11347400" cy="393404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rtl="0" eaLnBrk="0" fontAlgn="base" hangingPunct="0"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5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34290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panose="05020102010507070707" pitchFamily="18" charset="2"/>
              <a:buChar char="¡"/>
              <a:defRPr sz="21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1435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68580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panose="05020102010507070707" pitchFamily="18" charset="2"/>
              <a:buChar char="¡"/>
              <a:defRPr sz="15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857250" indent="-17145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15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50"/>
              </a:lnSpc>
              <a:spcAft>
                <a:spcPts val="800"/>
              </a:spcAft>
              <a:buNone/>
            </a:pPr>
            <a:r>
              <a:rPr lang="en-GB" sz="1400" b="1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Aim</a:t>
            </a:r>
            <a:r>
              <a:rPr lang="en-GB" sz="14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: To encourage players to shoot on target using both feet with power and accuracy.</a:t>
            </a:r>
          </a:p>
          <a:p>
            <a:pPr marL="0" indent="0">
              <a:lnSpc>
                <a:spcPts val="125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Shooting Challenges: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players to shoot into an empty goal with both feet (using inside,</a:t>
            </a: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outside, and laces).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Position footballs on top of cones on the goal line, </a:t>
            </a: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or</a:t>
            </a: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tie bibs in the nets, and set them as targets for the players to try and hit.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players to hit both posts and/or the crossbar to test their shooting power and accuracy.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Challenge the players to shoot </a:t>
            </a: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from different angles and distances, either from a static or moving position.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Add a goalkeeper and see how many goals the players can </a:t>
            </a:r>
            <a:r>
              <a:rPr lang="en-GB" sz="1400" dirty="0"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score in a set number of attempts.</a:t>
            </a:r>
            <a:endParaRPr lang="en-GB" sz="1400" dirty="0">
              <a:effectLst/>
              <a:latin typeface="Quatro Slab" panose="02000503030000020004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5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Top Tips: </a:t>
            </a:r>
            <a:r>
              <a:rPr lang="en-GB" sz="1400" kern="100" dirty="0">
                <a:effectLst/>
                <a:latin typeface="Quatro Slab" panose="02000503030000020004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Select surface to shoot (inside, outside, laces); follow through towards target; strike with power and accuracy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5BE68-76A9-4A8C-EEFF-C733EA878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81" y="204845"/>
            <a:ext cx="1056147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>
                <a:solidFill>
                  <a:srgbClr val="00953D"/>
                </a:solidFill>
                <a:latin typeface="Draig Beta" pitchFamily="2" charset="0"/>
                <a:cs typeface="Arial" panose="020B0604020202020204" pitchFamily="34" charset="0"/>
              </a:rPr>
              <a:t>FAW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>
                <a:solidFill>
                  <a:srgbClr val="00953D"/>
                </a:solidFill>
                <a:latin typeface="Draig Beta" pitchFamily="2" charset="0"/>
                <a:cs typeface="Arial" panose="020B0604020202020204" pitchFamily="34" charset="0"/>
              </a:rPr>
              <a:t>CICSTART FRAMEWORK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15A00A-C5D5-B58C-273F-8A6681380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204845"/>
            <a:ext cx="2011680" cy="22695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76EBAF-B958-E23B-E8A5-C29825578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81" y="2111512"/>
            <a:ext cx="10561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953D"/>
                </a:solidFill>
                <a:latin typeface="QUATROSLAB-MEDIUM" panose="02000503030000020004" pitchFamily="2" charset="77"/>
                <a:cs typeface="Arial" panose="020B0604020202020204" pitchFamily="34" charset="0"/>
              </a:rPr>
              <a:t>Shooting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12027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686</Words>
  <Application>Microsoft Office PowerPoint</Application>
  <PresentationFormat>Widescreen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Draig</vt:lpstr>
      <vt:lpstr>Draig Beta</vt:lpstr>
      <vt:lpstr>Quatro Slab</vt:lpstr>
      <vt:lpstr>QUATROSLAB-MEDIUM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Rebecca Osland</dc:creator>
  <cp:lastModifiedBy>Rebecca Osland</cp:lastModifiedBy>
  <cp:revision>3</cp:revision>
  <dcterms:created xsi:type="dcterms:W3CDTF">2024-09-25T14:28:28Z</dcterms:created>
  <dcterms:modified xsi:type="dcterms:W3CDTF">2025-01-15T15:56:33Z</dcterms:modified>
</cp:coreProperties>
</file>